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1F03"/>
    <a:srgbClr val="D14209"/>
    <a:srgbClr val="E20000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slide" Target="slides/slide11.xml"/>
  <Relationship Id="rId13" Type="http://schemas.openxmlformats.org/officeDocument/2006/relationships/slide" Target="slides/slide12.xml"/>
  <Relationship Id="rId14" Type="http://schemas.openxmlformats.org/officeDocument/2006/relationships/slide" Target="slides/slide13.xml"/>
  <Relationship Id="rId15" Type="http://schemas.openxmlformats.org/officeDocument/2006/relationships/slide" Target="slides/slide14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heme" Target="theme/theme1.xml"/>
  <Relationship Id="rId19" Type="http://schemas.openxmlformats.org/officeDocument/2006/relationships/tableStyles" Target="tableStyles.xml"/>
  <Relationship Id="rId2" Type="http://schemas.openxmlformats.org/officeDocument/2006/relationships/slide" Target="slides/slide1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</Relationships>
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485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6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01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09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98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48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93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2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72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02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896741"/>
      </p:ext>
    </p:extLst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18620-A9B8-482D-9900-5F2BB85A4DD9}" type="datetimeFigureOut">
              <a:rPr lang="ru-RU" smtClean="0"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3CBD0-3E98-4DC1-B464-FC5CF1041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9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.png"/>
  <Relationship Id="rId3" Type="http://schemas.openxmlformats.org/officeDocument/2006/relationships/image" Target="../media/image2.png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3.png"/>
</Relationships>

</file>

<file path=ppt/slides/_rels/slide3.xml.rels><?xml version="1.0" encoding="UTF-8"?>

<Relationships xmlns="http://schemas.openxmlformats.org/package/2006/relationships">
  <Relationship Id="rId1" Type="http://schemas.microsoft.com/office/2007/relationships/media" Target="../media/media1.mp4"/>
  <Relationship Id="rId2" Type="http://schemas.openxmlformats.org/officeDocument/2006/relationships/video" Target="../media/media1.mp4"/>
  <Relationship Id="rId3" Type="http://schemas.openxmlformats.org/officeDocument/2006/relationships/slideLayout" Target="../slideLayouts/slideLayout2.xml"/>
  <Relationship Id="rId4" Type="http://schemas.openxmlformats.org/officeDocument/2006/relationships/image" Target="../media/image4.png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5.png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6.png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7.png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8.png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9.png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0.png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1.pn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2.png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3.png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4.png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5.png"/>
  <Relationship Id="rId3" Type="http://schemas.openxmlformats.org/officeDocument/2006/relationships/image" Target="../media/image16.png"/>
  <Relationship Id="rId4" Type="http://schemas.openxmlformats.org/officeDocument/2006/relationships/image" Target="../media/image17.png"/>
  <Relationship Id="rId5" Type="http://schemas.openxmlformats.org/officeDocument/2006/relationships/image" Target="../media/image1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rivate Center_files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48" y="2438400"/>
            <a:ext cx="8811031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User\Desktop\Private Center_files\pho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442" y="4740275"/>
            <a:ext cx="4080241" cy="211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77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2819400"/>
            <a:ext cx="8153400" cy="4038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>
                <a:latin typeface="Aharoni" pitchFamily="2" charset="-79"/>
                <a:cs typeface="Aharoni" pitchFamily="2" charset="-79"/>
              </a:rPr>
              <a:t>PRIVACY - Personalize your profile without sacrificing your privacy</a:t>
            </a:r>
          </a:p>
          <a:p>
            <a:pPr marL="0" indent="0" algn="ctr">
              <a:buNone/>
            </a:pPr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haroni" pitchFamily="2" charset="-79"/>
                <a:cs typeface="Aharoni" pitchFamily="2" charset="-79"/>
              </a:rPr>
              <a:t>FREEDOM - We want you to be whatever or whomever you want</a:t>
            </a:r>
          </a:p>
          <a:p>
            <a:pPr algn="ctr"/>
            <a:endParaRPr lang="en-US" b="1" dirty="0" smtClean="0">
              <a:latin typeface="Aharoni" pitchFamily="2" charset="-79"/>
              <a:cs typeface="Aharoni" pitchFamily="2" charset="-79"/>
            </a:endParaRPr>
          </a:p>
          <a:p>
            <a:pPr marL="0" indent="0" algn="ctr">
              <a:buNone/>
            </a:pPr>
            <a:r>
              <a:rPr lang="en-US" b="1" dirty="0" smtClean="0">
                <a:latin typeface="Aharoni" pitchFamily="2" charset="-79"/>
                <a:cs typeface="Aharoni" pitchFamily="2" charset="-79"/>
              </a:rPr>
              <a:t>PROPERTY - You own your personal information, data and content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2050" name="Picture 2" descr="C:\Users\User\Desktop\Private Center_files\fila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0891"/>
            <a:ext cx="6096000" cy="229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54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How it works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4" name="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237874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71110" cy="6858000"/>
          </a:xfrm>
        </p:spPr>
      </p:pic>
    </p:spTree>
    <p:extLst>
      <p:ext uri="{BB962C8B-B14F-4D97-AF65-F5344CB8AC3E}">
        <p14:creationId xmlns:p14="http://schemas.microsoft.com/office/powerpoint/2010/main" val="60914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9144000" cy="6759560"/>
          </a:xfrm>
        </p:spPr>
      </p:pic>
    </p:spTree>
    <p:extLst>
      <p:ext uri="{BB962C8B-B14F-4D97-AF65-F5344CB8AC3E}">
        <p14:creationId xmlns:p14="http://schemas.microsoft.com/office/powerpoint/2010/main" val="193359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797209" cy="6400800"/>
          </a:xfrm>
        </p:spPr>
      </p:pic>
    </p:spTree>
    <p:extLst>
      <p:ext uri="{BB962C8B-B14F-4D97-AF65-F5344CB8AC3E}">
        <p14:creationId xmlns:p14="http://schemas.microsoft.com/office/powerpoint/2010/main" val="414815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123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0999"/>
            <a:ext cx="10058400" cy="628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9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12740642" cy="6248400"/>
          </a:xfrm>
        </p:spPr>
      </p:pic>
    </p:spTree>
    <p:extLst>
      <p:ext uri="{BB962C8B-B14F-4D97-AF65-F5344CB8AC3E}">
        <p14:creationId xmlns:p14="http://schemas.microsoft.com/office/powerpoint/2010/main" val="49770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5" r="21864" b="21545"/>
          <a:stretch/>
        </p:blipFill>
        <p:spPr>
          <a:xfrm>
            <a:off x="0" y="762000"/>
            <a:ext cx="9484781" cy="4800600"/>
          </a:xfrm>
        </p:spPr>
      </p:pic>
    </p:spTree>
    <p:extLst>
      <p:ext uri="{BB962C8B-B14F-4D97-AF65-F5344CB8AC3E}">
        <p14:creationId xmlns:p14="http://schemas.microsoft.com/office/powerpoint/2010/main" val="127660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Project timeline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7086600" cy="5440008"/>
          </a:xfrm>
        </p:spPr>
      </p:pic>
    </p:spTree>
    <p:extLst>
      <p:ext uri="{BB962C8B-B14F-4D97-AF65-F5344CB8AC3E}">
        <p14:creationId xmlns:p14="http://schemas.microsoft.com/office/powerpoint/2010/main" val="36062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Goals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r="36093" b="11034"/>
          <a:stretch/>
        </p:blipFill>
        <p:spPr>
          <a:xfrm>
            <a:off x="0" y="1676400"/>
            <a:ext cx="9144000" cy="3931920"/>
          </a:xfrm>
        </p:spPr>
      </p:pic>
    </p:spTree>
    <p:extLst>
      <p:ext uri="{BB962C8B-B14F-4D97-AF65-F5344CB8AC3E}">
        <p14:creationId xmlns:p14="http://schemas.microsoft.com/office/powerpoint/2010/main" val="426980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67"/>
          <a:stretch/>
        </p:blipFill>
        <p:spPr>
          <a:xfrm>
            <a:off x="-1" y="609600"/>
            <a:ext cx="8686181" cy="5806504"/>
          </a:xfrm>
        </p:spPr>
      </p:pic>
    </p:spTree>
    <p:extLst>
      <p:ext uri="{BB962C8B-B14F-4D97-AF65-F5344CB8AC3E}">
        <p14:creationId xmlns:p14="http://schemas.microsoft.com/office/powerpoint/2010/main" val="199937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Our team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9" r="14647"/>
          <a:stretch/>
        </p:blipFill>
        <p:spPr>
          <a:xfrm>
            <a:off x="-228600" y="1447800"/>
            <a:ext cx="10354197" cy="4876800"/>
          </a:xfrm>
        </p:spPr>
      </p:pic>
    </p:spTree>
    <p:extLst>
      <p:ext uri="{BB962C8B-B14F-4D97-AF65-F5344CB8AC3E}">
        <p14:creationId xmlns:p14="http://schemas.microsoft.com/office/powerpoint/2010/main" val="18787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Interested?</a:t>
            </a:r>
            <a:endParaRPr lang="ru-RU" dirty="0">
              <a:cs typeface="Aharoni" pitchFamily="2" charset="-79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" y="1676400"/>
            <a:ext cx="8116080" cy="106680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9" y="4114800"/>
            <a:ext cx="8097982" cy="10668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9" y="5406894"/>
            <a:ext cx="8104911" cy="10701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8" y="2895600"/>
            <a:ext cx="809798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2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/>
  <PresentationFormat>On-screen Show (4:3)</PresentationFormat>
  <Paragraphs>10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Aharoni</vt:lpstr>
      <vt:lpstr>Arial</vt:lpstr>
      <vt:lpstr>Calibri</vt:lpstr>
      <vt:lpstr>Тема Office</vt:lpstr>
      <vt:lpstr>PowerPoint Presentation</vt:lpstr>
      <vt:lpstr>PowerPoint Presentation</vt:lpstr>
      <vt:lpstr>How it works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timeline</vt:lpstr>
      <vt:lpstr>Goals</vt:lpstr>
      <vt:lpstr>PowerPoint Presentation</vt:lpstr>
      <vt:lpstr>Our team</vt:lpstr>
      <vt:lpstr>Interested?</vt:lpstr>
    </vt:vector>
  </TitlesOfParts>
  <LinksUpToDate>false</LinksUpToDate>
  <SharedDoc>false</SharedDoc>
  <HyperlinksChanged>false</HyperlinksChanged>
  <AppVersion>15.0000</AppVersion>
  <Company/>
  <Template/>
  <Manager/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revision>0</revision>
</coreProperties>
</file>